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AE9-5DB0-463A-8807-74EC613893D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205F3C-3E44-4E20-909F-7116E9B49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AE9-5DB0-463A-8807-74EC613893D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F3C-3E44-4E20-909F-7116E9B49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AE9-5DB0-463A-8807-74EC613893D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F3C-3E44-4E20-909F-7116E9B49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AE9-5DB0-463A-8807-74EC613893D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205F3C-3E44-4E20-909F-7116E9B49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AE9-5DB0-463A-8807-74EC613893D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F3C-3E44-4E20-909F-7116E9B490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AE9-5DB0-463A-8807-74EC613893D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F3C-3E44-4E20-909F-7116E9B49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AE9-5DB0-463A-8807-74EC613893D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205F3C-3E44-4E20-909F-7116E9B4903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AE9-5DB0-463A-8807-74EC613893D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F3C-3E44-4E20-909F-7116E9B49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AE9-5DB0-463A-8807-74EC613893D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F3C-3E44-4E20-909F-7116E9B49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AE9-5DB0-463A-8807-74EC613893D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F3C-3E44-4E20-909F-7116E9B49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AE9-5DB0-463A-8807-74EC613893D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F3C-3E44-4E20-909F-7116E9B4903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A12AE9-5DB0-463A-8807-74EC613893D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205F3C-3E44-4E20-909F-7116E9B490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Ильза.SCHOOL44\Рабочий стол\100D5100\DSC_0680.JPG"/>
          <p:cNvPicPr/>
          <p:nvPr/>
        </p:nvPicPr>
        <p:blipFill>
          <a:blip r:embed="rId2" cstate="print"/>
          <a:srcRect l="4103" t="3099" r="24086"/>
          <a:stretch>
            <a:fillRect/>
          </a:stretch>
        </p:blipFill>
        <p:spPr bwMode="auto">
          <a:xfrm rot="21227027">
            <a:off x="277109" y="3817269"/>
            <a:ext cx="3357586" cy="26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Ильза.SCHOOL44\Рабочий стол\100D5100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1424">
            <a:off x="251613" y="1146244"/>
            <a:ext cx="2174838" cy="243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Ильза.SCHOOL44\Рабочий стол\100D5100\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5941">
            <a:off x="6357950" y="1071546"/>
            <a:ext cx="2526994" cy="240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Ильза.SCHOOL44\Рабочий стол\100D5100\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786190"/>
            <a:ext cx="2011347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Ильза.SCHOOL44\Рабочий стол\DSC_0601.JPG"/>
          <p:cNvPicPr/>
          <p:nvPr/>
        </p:nvPicPr>
        <p:blipFill>
          <a:blip r:embed="rId6" cstate="print"/>
          <a:srcRect l="18802" t="23667" r="7556"/>
          <a:stretch>
            <a:fillRect/>
          </a:stretch>
        </p:blipFill>
        <p:spPr bwMode="auto">
          <a:xfrm>
            <a:off x="2357422" y="1428736"/>
            <a:ext cx="42148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0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Поздравляем команду юношей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занявшую 1 место  </a:t>
            </a:r>
            <a:r>
              <a:rPr lang="ru-RU" sz="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lbertus Extra Bold" pitchFamily="34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этапе ШБЛ «КЭС - БАСКЕТ»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 первенстве г. Уфа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4500570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 финале встретились </a:t>
            </a:r>
            <a:r>
              <a:rPr lang="ru-RU" sz="2000" b="1" dirty="0" smtClean="0">
                <a:solidFill>
                  <a:srgbClr val="002060"/>
                </a:solidFill>
              </a:rPr>
              <a:t>команды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СОШ </a:t>
            </a:r>
            <a:r>
              <a:rPr lang="ru-RU" sz="2000" b="1" dirty="0">
                <a:solidFill>
                  <a:srgbClr val="002060"/>
                </a:solidFill>
              </a:rPr>
              <a:t>№ 44 </a:t>
            </a:r>
            <a:r>
              <a:rPr lang="ru-RU" sz="2000" b="1" dirty="0" smtClean="0">
                <a:solidFill>
                  <a:srgbClr val="002060"/>
                </a:solidFill>
              </a:rPr>
              <a:t> - СОШ </a:t>
            </a:r>
            <a:r>
              <a:rPr lang="ru-RU" sz="2000" b="1" dirty="0">
                <a:solidFill>
                  <a:srgbClr val="002060"/>
                </a:solidFill>
              </a:rPr>
              <a:t>№ 93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игра закончилась со счётом 88:43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пользу школы № 44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41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Трек</vt:lpstr>
      <vt:lpstr>Слайд 1</vt:lpstr>
    </vt:vector>
  </TitlesOfParts>
  <Company>СОШ №44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Ильза Богданова</dc:creator>
  <cp:lastModifiedBy>Ильза Богданова</cp:lastModifiedBy>
  <cp:revision>2</cp:revision>
  <dcterms:created xsi:type="dcterms:W3CDTF">2014-12-09T10:30:44Z</dcterms:created>
  <dcterms:modified xsi:type="dcterms:W3CDTF">2014-12-09T10:46:07Z</dcterms:modified>
</cp:coreProperties>
</file>